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08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67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70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3765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7756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767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683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48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89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82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2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55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3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57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98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0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0699E-CB26-4DC2-9EA6-3BEE638D9031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90B2CE-EDD3-435B-A064-445F467896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66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n_elberse/i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6A957-EF59-46F5-9B5C-2C9DA32D1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353" y="499621"/>
            <a:ext cx="11786647" cy="3825491"/>
          </a:xfrm>
        </p:spPr>
        <p:txBody>
          <a:bodyPr/>
          <a:lstStyle/>
          <a:p>
            <a:r>
              <a:rPr lang="nl-NL" dirty="0"/>
              <a:t>Bijeenkomst ICT in het basisonderwijs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E04229-A4A4-4CB0-A284-8A0525AB8C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MINOR KIND, LEREN, MEDIA   - juni 2017</a:t>
            </a:r>
          </a:p>
        </p:txBody>
      </p:sp>
    </p:spTree>
    <p:extLst>
      <p:ext uri="{BB962C8B-B14F-4D97-AF65-F5344CB8AC3E}">
        <p14:creationId xmlns:p14="http://schemas.microsoft.com/office/powerpoint/2010/main" val="231927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46B80-ED3F-43A0-9241-E3082C6DB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701BFC-F91D-41FE-AE51-4E20E361E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BRAINSTORM; WAT DOE JIJ MET ICT?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MINOR KLM IN HET KORT, MEDIAWIJSHEID EN GASTLESSEN	</a:t>
            </a:r>
          </a:p>
          <a:p>
            <a:endParaRPr lang="nl-NL" dirty="0"/>
          </a:p>
          <a:p>
            <a:r>
              <a:rPr lang="nl-NL" dirty="0"/>
              <a:t>IT’S UP TO YOU. ZELF AAN DE SLAG MET TOOLS!</a:t>
            </a:r>
          </a:p>
          <a:p>
            <a:endParaRPr lang="nl-NL" dirty="0"/>
          </a:p>
          <a:p>
            <a:r>
              <a:rPr lang="nl-NL" dirty="0"/>
              <a:t>NABESPREKING EN AFSLUITING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95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583BD-CBC0-42FF-877E-C7654BF8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BRAINSTORM; WAT DOE JIJ MET ICT?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3081BF-671D-45AB-95D0-526E410D7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MET JE MOBIELE TELEFOON NAAR DE SITE: </a:t>
            </a:r>
            <a:r>
              <a:rPr lang="nl-NL" dirty="0">
                <a:hlinkClick r:id="rId2"/>
              </a:rPr>
              <a:t>https://padlet.com/n_elberse/ict</a:t>
            </a:r>
            <a:r>
              <a:rPr lang="nl-NL" dirty="0"/>
              <a:t>​ 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BEANTWOORD DE VRAAG: WAT DOE JIJ ALLEMAAL MET ICT IN HET ONDERWIJS DAT JIJ VERZORGT? ZET DIT OP DE PADLET-WALL.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BEVINDINGEN BESPREKEN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392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3E681-3F4F-485C-B5F2-B10E23E3B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MINOR KLM, MEDIAWIJSHEID EN GASTLESSEN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9DD955-69C3-4270-86B7-AC0D8E719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MINOR KLM IN HET KORT; WAT HEBBEN WIJ GEDAAN?</a:t>
            </a:r>
          </a:p>
          <a:p>
            <a:pPr marL="0" indent="0">
              <a:buNone/>
            </a:pPr>
            <a:endParaRPr lang="nl-NL"/>
          </a:p>
          <a:p>
            <a:r>
              <a:rPr lang="nl-NL" dirty="0"/>
              <a:t>WAT IS MEDIAWIJSHEID?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MEDIAWIJSHEID COMPETENTIES EN COMPETENTIENIVEAUS (verwijzing site)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TPACK, SAMR EN 21ST CENTURY SKILLS	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GASTLESSEN; OBA, MBA, MBD EN BBA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670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78282-DEE1-4B1A-9DEB-C9D95686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 AAN DE SLAG MET TOOLS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8EC281-B722-41D1-8DAC-66CC2F9BC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CIRCUITVORM</a:t>
            </a:r>
          </a:p>
          <a:p>
            <a:endParaRPr lang="nl-NL" dirty="0"/>
          </a:p>
          <a:p>
            <a:r>
              <a:rPr lang="nl-NL" dirty="0"/>
              <a:t>3 VERSCHILLENDE TOOLS: KEEP TALKING AND NOBODY EXPLODES, PLICKERS EN GEOGUESSR(SETTR)</a:t>
            </a:r>
          </a:p>
          <a:p>
            <a:endParaRPr lang="nl-NL" dirty="0"/>
          </a:p>
          <a:p>
            <a:r>
              <a:rPr lang="nl-NL" dirty="0"/>
              <a:t>ÉÉN RONDE DUURT ONGEVEER 7 MINUTEN (AFHANKELIJK VAN DE TIJD). </a:t>
            </a:r>
          </a:p>
          <a:p>
            <a:endParaRPr lang="nl-NL" dirty="0"/>
          </a:p>
          <a:p>
            <a:r>
              <a:rPr lang="nl-NL" dirty="0"/>
              <a:t>IN GROEPEN VAN 3.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499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550ED-1050-4811-B409-095FBC82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NABESPREKING EN 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3EA420-5949-4199-94D7-937172BB8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NEEM JE MEE VAN DEZE BIJEENKOMST?</a:t>
            </a:r>
          </a:p>
          <a:p>
            <a:endParaRPr lang="nl-NL" dirty="0"/>
          </a:p>
          <a:p>
            <a:r>
              <a:rPr lang="nl-NL" dirty="0"/>
              <a:t>WAT VOND JE VAN DE BIJEENKOMST? </a:t>
            </a:r>
          </a:p>
          <a:p>
            <a:endParaRPr lang="nl-NL" dirty="0"/>
          </a:p>
          <a:p>
            <a:r>
              <a:rPr lang="nl-NL" dirty="0"/>
              <a:t>TIPS EN TOPS</a:t>
            </a:r>
          </a:p>
          <a:p>
            <a:endParaRPr lang="nl-NL" dirty="0"/>
          </a:p>
          <a:p>
            <a:r>
              <a:rPr lang="nl-NL" dirty="0"/>
              <a:t>BEDANKT! </a:t>
            </a:r>
          </a:p>
        </p:txBody>
      </p:sp>
    </p:spTree>
    <p:extLst>
      <p:ext uri="{BB962C8B-B14F-4D97-AF65-F5344CB8AC3E}">
        <p14:creationId xmlns:p14="http://schemas.microsoft.com/office/powerpoint/2010/main" val="116456312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162</Words>
  <Application>Microsoft Office PowerPoint</Application>
  <PresentationFormat>Breedbeeld</PresentationFormat>
  <Paragraphs>42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Sliert</vt:lpstr>
      <vt:lpstr>Bijeenkomst ICT in het basisonderwijs</vt:lpstr>
      <vt:lpstr>WELKOM!</vt:lpstr>
      <vt:lpstr>BRAINSTORM; WAT DOE JIJ MET ICT?</vt:lpstr>
      <vt:lpstr>MINOR KLM, MEDIAWIJSHEID EN GASTLESSEN</vt:lpstr>
      <vt:lpstr>ZELF AAN DE SLAG MET TOOLS</vt:lpstr>
      <vt:lpstr>NABESPREKING EN 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Bijeenkomst ICT in het basisonderwijs</dc:title>
  <dc:creator>Kirsty Schreuders</dc:creator>
  <cp:lastModifiedBy>Kirsty Schreuders</cp:lastModifiedBy>
  <cp:revision>5</cp:revision>
  <dcterms:created xsi:type="dcterms:W3CDTF">2017-06-26T09:34:28Z</dcterms:created>
  <dcterms:modified xsi:type="dcterms:W3CDTF">2017-06-26T18:22:03Z</dcterms:modified>
</cp:coreProperties>
</file>