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a:t>Klik om de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031BFC26-0B72-464B-B1E5-D82A6246E07E}" type="datetimeFigureOut">
              <a:rPr lang="nl-NL" smtClean="0"/>
              <a:t>29-5-2017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39F3981-F450-4444-9A79-B5248C1E20CD}" type="slidenum">
              <a:rPr lang="nl-NL" smtClean="0"/>
              <a:t>‹nr.›</a:t>
            </a:fld>
            <a:endParaRPr lang="nl-NL"/>
          </a:p>
        </p:txBody>
      </p:sp>
    </p:spTree>
    <p:extLst>
      <p:ext uri="{BB962C8B-B14F-4D97-AF65-F5344CB8AC3E}">
        <p14:creationId xmlns:p14="http://schemas.microsoft.com/office/powerpoint/2010/main" val="2192959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a:t>Klik om de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31BFC26-0B72-464B-B1E5-D82A6246E07E}" type="datetimeFigureOut">
              <a:rPr lang="nl-NL" smtClean="0"/>
              <a:t>29-5-2017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39F3981-F450-4444-9A79-B5248C1E20CD}" type="slidenum">
              <a:rPr lang="nl-NL" smtClean="0"/>
              <a:t>‹nr.›</a:t>
            </a:fld>
            <a:endParaRPr lang="nl-NL"/>
          </a:p>
        </p:txBody>
      </p:sp>
    </p:spTree>
    <p:extLst>
      <p:ext uri="{BB962C8B-B14F-4D97-AF65-F5344CB8AC3E}">
        <p14:creationId xmlns:p14="http://schemas.microsoft.com/office/powerpoint/2010/main" val="166006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a:t>Klik om de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031BFC26-0B72-464B-B1E5-D82A6246E07E}" type="datetimeFigureOut">
              <a:rPr lang="nl-NL" smtClean="0"/>
              <a:t>29-5-2017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39F3981-F450-4444-9A79-B5248C1E20CD}" type="slidenum">
              <a:rPr lang="nl-NL" smtClean="0"/>
              <a:t>‹nr.›</a:t>
            </a:fld>
            <a:endParaRPr lang="nl-NL"/>
          </a:p>
        </p:txBody>
      </p:sp>
    </p:spTree>
    <p:extLst>
      <p:ext uri="{BB962C8B-B14F-4D97-AF65-F5344CB8AC3E}">
        <p14:creationId xmlns:p14="http://schemas.microsoft.com/office/powerpoint/2010/main" val="2095031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a:t>Klik om de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a:t>Tekststijl van het model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031BFC26-0B72-464B-B1E5-D82A6246E07E}" type="datetimeFigureOut">
              <a:rPr lang="nl-NL" smtClean="0"/>
              <a:t>29-5-2017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39F3981-F450-4444-9A79-B5248C1E20CD}" type="slidenum">
              <a:rPr lang="nl-NL" smtClean="0"/>
              <a:t>‹nr.›</a:t>
            </a:fld>
            <a:endParaRPr lang="nl-N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776731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31BFC26-0B72-464B-B1E5-D82A6246E07E}" type="datetimeFigureOut">
              <a:rPr lang="nl-NL" smtClean="0"/>
              <a:t>29-5-2017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39F3981-F450-4444-9A79-B5248C1E20CD}" type="slidenum">
              <a:rPr lang="nl-NL" smtClean="0"/>
              <a:t>‹nr.›</a:t>
            </a:fld>
            <a:endParaRPr lang="nl-NL"/>
          </a:p>
        </p:txBody>
      </p:sp>
    </p:spTree>
    <p:extLst>
      <p:ext uri="{BB962C8B-B14F-4D97-AF65-F5344CB8AC3E}">
        <p14:creationId xmlns:p14="http://schemas.microsoft.com/office/powerpoint/2010/main" val="41786543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de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31BFC26-0B72-464B-B1E5-D82A6246E07E}" type="datetimeFigureOut">
              <a:rPr lang="nl-NL" smtClean="0"/>
              <a:t>29-5-2017</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39F3981-F450-4444-9A79-B5248C1E20CD}" type="slidenum">
              <a:rPr lang="nl-NL" smtClean="0"/>
              <a:t>‹nr.›</a:t>
            </a:fld>
            <a:endParaRPr lang="nl-NL"/>
          </a:p>
        </p:txBody>
      </p:sp>
    </p:spTree>
    <p:extLst>
      <p:ext uri="{BB962C8B-B14F-4D97-AF65-F5344CB8AC3E}">
        <p14:creationId xmlns:p14="http://schemas.microsoft.com/office/powerpoint/2010/main" val="3810556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de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31BFC26-0B72-464B-B1E5-D82A6246E07E}" type="datetimeFigureOut">
              <a:rPr lang="nl-NL" smtClean="0"/>
              <a:t>29-5-2017</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39F3981-F450-4444-9A79-B5248C1E20CD}" type="slidenum">
              <a:rPr lang="nl-NL" smtClean="0"/>
              <a:t>‹nr.›</a:t>
            </a:fld>
            <a:endParaRPr lang="nl-NL"/>
          </a:p>
        </p:txBody>
      </p:sp>
    </p:spTree>
    <p:extLst>
      <p:ext uri="{BB962C8B-B14F-4D97-AF65-F5344CB8AC3E}">
        <p14:creationId xmlns:p14="http://schemas.microsoft.com/office/powerpoint/2010/main" val="1654723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31BFC26-0B72-464B-B1E5-D82A6246E07E}" type="datetimeFigureOut">
              <a:rPr lang="nl-NL" smtClean="0"/>
              <a:t>29-5-2017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39F3981-F450-4444-9A79-B5248C1E20CD}" type="slidenum">
              <a:rPr lang="nl-NL" smtClean="0"/>
              <a:t>‹nr.›</a:t>
            </a:fld>
            <a:endParaRPr lang="nl-NL"/>
          </a:p>
        </p:txBody>
      </p:sp>
    </p:spTree>
    <p:extLst>
      <p:ext uri="{BB962C8B-B14F-4D97-AF65-F5344CB8AC3E}">
        <p14:creationId xmlns:p14="http://schemas.microsoft.com/office/powerpoint/2010/main" val="26887004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a:t>Klik om de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31BFC26-0B72-464B-B1E5-D82A6246E07E}" type="datetimeFigureOut">
              <a:rPr lang="nl-NL" smtClean="0"/>
              <a:t>29-5-2017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39F3981-F450-4444-9A79-B5248C1E20CD}" type="slidenum">
              <a:rPr lang="nl-NL" smtClean="0"/>
              <a:t>‹nr.›</a:t>
            </a:fld>
            <a:endParaRPr lang="nl-NL"/>
          </a:p>
        </p:txBody>
      </p:sp>
    </p:spTree>
    <p:extLst>
      <p:ext uri="{BB962C8B-B14F-4D97-AF65-F5344CB8AC3E}">
        <p14:creationId xmlns:p14="http://schemas.microsoft.com/office/powerpoint/2010/main" val="1283122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3"/>
          <p:cNvSpPr>
            <a:spLocks noGrp="1"/>
          </p:cNvSpPr>
          <p:nvPr>
            <p:ph type="dt" sz="half" idx="10"/>
          </p:nvPr>
        </p:nvSpPr>
        <p:spPr/>
        <p:txBody>
          <a:bodyPr/>
          <a:lstStyle/>
          <a:p>
            <a:fld id="{031BFC26-0B72-464B-B1E5-D82A6246E07E}" type="datetimeFigureOut">
              <a:rPr lang="nl-NL" smtClean="0"/>
              <a:t>29-5-2017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39F3981-F450-4444-9A79-B5248C1E20CD}" type="slidenum">
              <a:rPr lang="nl-NL" smtClean="0"/>
              <a:t>‹nr.›</a:t>
            </a:fld>
            <a:endParaRPr lang="nl-NL"/>
          </a:p>
        </p:txBody>
      </p:sp>
    </p:spTree>
    <p:extLst>
      <p:ext uri="{BB962C8B-B14F-4D97-AF65-F5344CB8AC3E}">
        <p14:creationId xmlns:p14="http://schemas.microsoft.com/office/powerpoint/2010/main" val="239215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a:t>Klik om de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31BFC26-0B72-464B-B1E5-D82A6246E07E}" type="datetimeFigureOut">
              <a:rPr lang="nl-NL" smtClean="0"/>
              <a:t>29-5-2017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39F3981-F450-4444-9A79-B5248C1E20CD}" type="slidenum">
              <a:rPr lang="nl-NL" smtClean="0"/>
              <a:t>‹nr.›</a:t>
            </a:fld>
            <a:endParaRPr lang="nl-NL"/>
          </a:p>
        </p:txBody>
      </p:sp>
    </p:spTree>
    <p:extLst>
      <p:ext uri="{BB962C8B-B14F-4D97-AF65-F5344CB8AC3E}">
        <p14:creationId xmlns:p14="http://schemas.microsoft.com/office/powerpoint/2010/main" val="101743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31BFC26-0B72-464B-B1E5-D82A6246E07E}" type="datetimeFigureOut">
              <a:rPr lang="nl-NL" smtClean="0"/>
              <a:t>29-5-2017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39F3981-F450-4444-9A79-B5248C1E20CD}" type="slidenum">
              <a:rPr lang="nl-NL" smtClean="0"/>
              <a:t>‹nr.›</a:t>
            </a:fld>
            <a:endParaRPr lang="nl-NL"/>
          </a:p>
        </p:txBody>
      </p:sp>
    </p:spTree>
    <p:extLst>
      <p:ext uri="{BB962C8B-B14F-4D97-AF65-F5344CB8AC3E}">
        <p14:creationId xmlns:p14="http://schemas.microsoft.com/office/powerpoint/2010/main" val="984298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31BFC26-0B72-464B-B1E5-D82A6246E07E}" type="datetimeFigureOut">
              <a:rPr lang="nl-NL" smtClean="0"/>
              <a:t>29-5-2017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439F3981-F450-4444-9A79-B5248C1E20CD}" type="slidenum">
              <a:rPr lang="nl-NL" smtClean="0"/>
              <a:t>‹nr.›</a:t>
            </a:fld>
            <a:endParaRPr lang="nl-NL"/>
          </a:p>
        </p:txBody>
      </p:sp>
    </p:spTree>
    <p:extLst>
      <p:ext uri="{BB962C8B-B14F-4D97-AF65-F5344CB8AC3E}">
        <p14:creationId xmlns:p14="http://schemas.microsoft.com/office/powerpoint/2010/main" val="1699956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7" name="Date Placeholder 2"/>
          <p:cNvSpPr>
            <a:spLocks noGrp="1"/>
          </p:cNvSpPr>
          <p:nvPr>
            <p:ph type="dt" sz="half" idx="10"/>
          </p:nvPr>
        </p:nvSpPr>
        <p:spPr/>
        <p:txBody>
          <a:bodyPr/>
          <a:lstStyle/>
          <a:p>
            <a:fld id="{031BFC26-0B72-464B-B1E5-D82A6246E07E}" type="datetimeFigureOut">
              <a:rPr lang="nl-NL" smtClean="0"/>
              <a:t>29-5-2017</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439F3981-F450-4444-9A79-B5248C1E20CD}" type="slidenum">
              <a:rPr lang="nl-NL" smtClean="0"/>
              <a:t>‹nr.›</a:t>
            </a:fld>
            <a:endParaRPr lang="nl-NL"/>
          </a:p>
        </p:txBody>
      </p:sp>
    </p:spTree>
    <p:extLst>
      <p:ext uri="{BB962C8B-B14F-4D97-AF65-F5344CB8AC3E}">
        <p14:creationId xmlns:p14="http://schemas.microsoft.com/office/powerpoint/2010/main" val="1119915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31BFC26-0B72-464B-B1E5-D82A6246E07E}" type="datetimeFigureOut">
              <a:rPr lang="nl-NL" smtClean="0"/>
              <a:t>29-5-2017</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439F3981-F450-4444-9A79-B5248C1E20CD}" type="slidenum">
              <a:rPr lang="nl-NL" smtClean="0"/>
              <a:t>‹nr.›</a:t>
            </a:fld>
            <a:endParaRPr lang="nl-NL"/>
          </a:p>
        </p:txBody>
      </p:sp>
    </p:spTree>
    <p:extLst>
      <p:ext uri="{BB962C8B-B14F-4D97-AF65-F5344CB8AC3E}">
        <p14:creationId xmlns:p14="http://schemas.microsoft.com/office/powerpoint/2010/main" val="3732901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a:t>Klik om de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7" name="Date Placeholder 4"/>
          <p:cNvSpPr>
            <a:spLocks noGrp="1"/>
          </p:cNvSpPr>
          <p:nvPr>
            <p:ph type="dt" sz="half" idx="10"/>
          </p:nvPr>
        </p:nvSpPr>
        <p:spPr/>
        <p:txBody>
          <a:bodyPr/>
          <a:lstStyle/>
          <a:p>
            <a:fld id="{031BFC26-0B72-464B-B1E5-D82A6246E07E}" type="datetimeFigureOut">
              <a:rPr lang="nl-NL" smtClean="0"/>
              <a:t>29-5-2017</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439F3981-F450-4444-9A79-B5248C1E20CD}" type="slidenum">
              <a:rPr lang="nl-NL" smtClean="0"/>
              <a:t>‹nr.›</a:t>
            </a:fld>
            <a:endParaRPr lang="nl-NL"/>
          </a:p>
        </p:txBody>
      </p:sp>
    </p:spTree>
    <p:extLst>
      <p:ext uri="{BB962C8B-B14F-4D97-AF65-F5344CB8AC3E}">
        <p14:creationId xmlns:p14="http://schemas.microsoft.com/office/powerpoint/2010/main" val="4213879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a:t>Klik om de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31BFC26-0B72-464B-B1E5-D82A6246E07E}" type="datetimeFigureOut">
              <a:rPr lang="nl-NL" smtClean="0"/>
              <a:t>29-5-2017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39F3981-F450-4444-9A79-B5248C1E20CD}" type="slidenum">
              <a:rPr lang="nl-NL" smtClean="0"/>
              <a:t>‹nr.›</a:t>
            </a:fld>
            <a:endParaRPr lang="nl-NL"/>
          </a:p>
        </p:txBody>
      </p:sp>
    </p:spTree>
    <p:extLst>
      <p:ext uri="{BB962C8B-B14F-4D97-AF65-F5344CB8AC3E}">
        <p14:creationId xmlns:p14="http://schemas.microsoft.com/office/powerpoint/2010/main" val="3547398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a:t>Klik om de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31BFC26-0B72-464B-B1E5-D82A6246E07E}" type="datetimeFigureOut">
              <a:rPr lang="nl-NL" smtClean="0"/>
              <a:t>29-5-2017</a:t>
            </a:fld>
            <a:endParaRPr lang="nl-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39F3981-F450-4444-9A79-B5248C1E20CD}" type="slidenum">
              <a:rPr lang="nl-NL" smtClean="0"/>
              <a:t>‹nr.›</a:t>
            </a:fld>
            <a:endParaRPr lang="nl-NL"/>
          </a:p>
        </p:txBody>
      </p:sp>
    </p:spTree>
    <p:extLst>
      <p:ext uri="{BB962C8B-B14F-4D97-AF65-F5344CB8AC3E}">
        <p14:creationId xmlns:p14="http://schemas.microsoft.com/office/powerpoint/2010/main" val="24393456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fJVOCaF5zz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CWgpHDkceZ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chooltv.nl/video/reclame-reclame-werk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youtube.com/watch?v=hjKd24UCPYY" TargetMode="External"/><Relationship Id="rId3" Type="http://schemas.openxmlformats.org/officeDocument/2006/relationships/hyperlink" Target="https://www.youtube.com/watch?v=6B9UzFTNMMs" TargetMode="External"/><Relationship Id="rId7" Type="http://schemas.openxmlformats.org/officeDocument/2006/relationships/hyperlink" Target="https://www.youtube.com/watch?v=v2xt5BkD97I" TargetMode="External"/><Relationship Id="rId2" Type="http://schemas.openxmlformats.org/officeDocument/2006/relationships/hyperlink" Target="http://www.classdojo.com/" TargetMode="External"/><Relationship Id="rId1" Type="http://schemas.openxmlformats.org/officeDocument/2006/relationships/slideLayout" Target="../slideLayouts/slideLayout2.xml"/><Relationship Id="rId6" Type="http://schemas.openxmlformats.org/officeDocument/2006/relationships/hyperlink" Target="https://www.youtube.com/watch?v=GtdukyCsqI4" TargetMode="External"/><Relationship Id="rId5" Type="http://schemas.openxmlformats.org/officeDocument/2006/relationships/hyperlink" Target="https://www.youtube.com/watch?v=LRlZ38t7B3k" TargetMode="External"/><Relationship Id="rId4" Type="http://schemas.openxmlformats.org/officeDocument/2006/relationships/hyperlink" Target="https://www.youtube.com/watch?v=b9WYHN-NlL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20512" y="886121"/>
            <a:ext cx="11378152" cy="1875934"/>
          </a:xfrm>
        </p:spPr>
        <p:txBody>
          <a:bodyPr/>
          <a:lstStyle/>
          <a:p>
            <a:r>
              <a:rPr lang="nl-NL" dirty="0"/>
              <a:t>Gastles Media groep 3-4</a:t>
            </a:r>
          </a:p>
        </p:txBody>
      </p:sp>
      <p:sp>
        <p:nvSpPr>
          <p:cNvPr id="3" name="Ondertitel 2"/>
          <p:cNvSpPr>
            <a:spLocks noGrp="1"/>
          </p:cNvSpPr>
          <p:nvPr>
            <p:ph type="subTitle" idx="1"/>
          </p:nvPr>
        </p:nvSpPr>
        <p:spPr>
          <a:xfrm>
            <a:off x="1154955" y="4062953"/>
            <a:ext cx="8825658" cy="1575847"/>
          </a:xfrm>
        </p:spPr>
        <p:txBody>
          <a:bodyPr/>
          <a:lstStyle/>
          <a:p>
            <a:r>
              <a:rPr lang="nl-NL" dirty="0"/>
              <a:t>Media en reclame. </a:t>
            </a:r>
          </a:p>
        </p:txBody>
      </p:sp>
    </p:spTree>
    <p:extLst>
      <p:ext uri="{BB962C8B-B14F-4D97-AF65-F5344CB8AC3E}">
        <p14:creationId xmlns:p14="http://schemas.microsoft.com/office/powerpoint/2010/main" val="241870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Media; Wat is dat?</a:t>
            </a:r>
          </a:p>
        </p:txBody>
      </p:sp>
      <p:sp>
        <p:nvSpPr>
          <p:cNvPr id="3" name="Tijdelijke aanduiding voor inhoud 2"/>
          <p:cNvSpPr>
            <a:spLocks noGrp="1"/>
          </p:cNvSpPr>
          <p:nvPr>
            <p:ph idx="1"/>
          </p:nvPr>
        </p:nvSpPr>
        <p:spPr/>
        <p:txBody>
          <a:bodyPr/>
          <a:lstStyle/>
          <a:p>
            <a:r>
              <a:rPr lang="nl-NL" dirty="0"/>
              <a:t>Wie weet wat media is?</a:t>
            </a:r>
          </a:p>
          <a:p>
            <a:r>
              <a:rPr lang="nl-NL" dirty="0"/>
              <a:t>Van welke media maak jij gebruik?</a:t>
            </a:r>
          </a:p>
          <a:p>
            <a:r>
              <a:rPr lang="nl-NL" dirty="0"/>
              <a:t>Hadden ze deze media vroeger ook al?</a:t>
            </a:r>
          </a:p>
          <a:p>
            <a:r>
              <a:rPr lang="nl-NL" dirty="0"/>
              <a:t>Filmpje: </a:t>
            </a:r>
            <a:r>
              <a:rPr lang="nl-NL" u="sng" dirty="0">
                <a:hlinkClick r:id="rId2"/>
              </a:rPr>
              <a:t>https://www.youtube.com/watch?v=fJVOCaF5zzg</a:t>
            </a:r>
            <a:r>
              <a:rPr lang="nl-NL" dirty="0"/>
              <a:t> </a:t>
            </a:r>
          </a:p>
          <a:p>
            <a:r>
              <a:rPr lang="nl-NL" dirty="0"/>
              <a:t>Mediaspel via </a:t>
            </a:r>
            <a:r>
              <a:rPr lang="nl-NL" dirty="0" err="1"/>
              <a:t>Plickers</a:t>
            </a:r>
            <a:endParaRPr lang="nl-NL" dirty="0"/>
          </a:p>
          <a:p>
            <a:pPr marL="0" indent="0">
              <a:buNone/>
            </a:pPr>
            <a:endParaRPr lang="nl-NL" dirty="0"/>
          </a:p>
        </p:txBody>
      </p:sp>
    </p:spTree>
    <p:extLst>
      <p:ext uri="{BB962C8B-B14F-4D97-AF65-F5344CB8AC3E}">
        <p14:creationId xmlns:p14="http://schemas.microsoft.com/office/powerpoint/2010/main" val="3583118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Gebruik van media</a:t>
            </a:r>
          </a:p>
        </p:txBody>
      </p:sp>
      <p:sp>
        <p:nvSpPr>
          <p:cNvPr id="3" name="Tijdelijke aanduiding voor inhoud 2"/>
          <p:cNvSpPr>
            <a:spLocks noGrp="1"/>
          </p:cNvSpPr>
          <p:nvPr>
            <p:ph idx="1"/>
          </p:nvPr>
        </p:nvSpPr>
        <p:spPr/>
        <p:txBody>
          <a:bodyPr/>
          <a:lstStyle/>
          <a:p>
            <a:r>
              <a:rPr lang="nl-NL" dirty="0"/>
              <a:t>Welke media gebruik jij en waarvoor gebruik jij dit? </a:t>
            </a:r>
          </a:p>
          <a:p>
            <a:r>
              <a:rPr lang="nl-NL" dirty="0"/>
              <a:t>Je wilt een film zien. Welk medium kies je hiervoor? </a:t>
            </a:r>
            <a:r>
              <a:rPr lang="nl-NL" dirty="0">
                <a:hlinkClick r:id="rId2"/>
              </a:rPr>
              <a:t>https://www.youtube.com/watch?v=CWgpHDkceZk</a:t>
            </a:r>
            <a:endParaRPr lang="nl-NL" dirty="0"/>
          </a:p>
          <a:p>
            <a:r>
              <a:rPr lang="nl-NL" dirty="0"/>
              <a:t>Je wilt een spannend verhaal lezen</a:t>
            </a:r>
          </a:p>
          <a:p>
            <a:r>
              <a:rPr lang="nl-NL" dirty="0"/>
              <a:t>Je wilt weten wat voor weer het morgen wordt</a:t>
            </a:r>
          </a:p>
          <a:p>
            <a:r>
              <a:rPr lang="nl-NL" dirty="0"/>
              <a:t>Je wilt praten met oma die ver weg woont. </a:t>
            </a:r>
          </a:p>
          <a:p>
            <a:r>
              <a:rPr lang="nl-NL" dirty="0"/>
              <a:t>Je wilt een spelletje spelen.</a:t>
            </a:r>
          </a:p>
          <a:p>
            <a:r>
              <a:rPr lang="nl-NL" dirty="0"/>
              <a:t>Je wilt weten wat er in de stad is gebeurd vandaag</a:t>
            </a:r>
          </a:p>
          <a:p>
            <a:endParaRPr lang="nl-NL" dirty="0"/>
          </a:p>
          <a:p>
            <a:endParaRPr lang="nl-NL" dirty="0"/>
          </a:p>
        </p:txBody>
      </p:sp>
    </p:spTree>
    <p:extLst>
      <p:ext uri="{BB962C8B-B14F-4D97-AF65-F5344CB8AC3E}">
        <p14:creationId xmlns:p14="http://schemas.microsoft.com/office/powerpoint/2010/main" val="2922101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Reclame</a:t>
            </a:r>
          </a:p>
        </p:txBody>
      </p:sp>
      <p:sp>
        <p:nvSpPr>
          <p:cNvPr id="3" name="Tijdelijke aanduiding voor inhoud 2"/>
          <p:cNvSpPr>
            <a:spLocks noGrp="1"/>
          </p:cNvSpPr>
          <p:nvPr>
            <p:ph idx="1"/>
          </p:nvPr>
        </p:nvSpPr>
        <p:spPr/>
        <p:txBody>
          <a:bodyPr/>
          <a:lstStyle/>
          <a:p>
            <a:r>
              <a:rPr lang="nl-NL" dirty="0"/>
              <a:t>Wat is reclame?</a:t>
            </a:r>
          </a:p>
          <a:p>
            <a:r>
              <a:rPr lang="nl-NL" dirty="0"/>
              <a:t>Waar is reclame voor bedoelt?</a:t>
            </a:r>
          </a:p>
          <a:p>
            <a:r>
              <a:rPr lang="nl-NL" dirty="0"/>
              <a:t>Zie je wel eens reclame?</a:t>
            </a:r>
          </a:p>
          <a:p>
            <a:r>
              <a:rPr lang="nl-NL" dirty="0"/>
              <a:t>Welke reclames ken je?</a:t>
            </a:r>
          </a:p>
          <a:p>
            <a:r>
              <a:rPr lang="nl-NL" u="sng" dirty="0">
                <a:hlinkClick r:id="rId2"/>
              </a:rPr>
              <a:t>http://www.schooltv.nl/video/reclame-reclame-werkt/</a:t>
            </a:r>
            <a:endParaRPr lang="nl-NL" dirty="0"/>
          </a:p>
          <a:p>
            <a:r>
              <a:rPr lang="nl-NL" dirty="0"/>
              <a:t>Kinderreclamespel via </a:t>
            </a:r>
            <a:r>
              <a:rPr lang="nl-NL" dirty="0" err="1"/>
              <a:t>Classdojo</a:t>
            </a:r>
            <a:endParaRPr lang="nl-NL" dirty="0"/>
          </a:p>
        </p:txBody>
      </p:sp>
    </p:spTree>
    <p:extLst>
      <p:ext uri="{BB962C8B-B14F-4D97-AF65-F5344CB8AC3E}">
        <p14:creationId xmlns:p14="http://schemas.microsoft.com/office/powerpoint/2010/main" val="50623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Kinderreclamespel</a:t>
            </a:r>
          </a:p>
        </p:txBody>
      </p:sp>
      <p:sp>
        <p:nvSpPr>
          <p:cNvPr id="3" name="Tijdelijke aanduiding voor inhoud 2"/>
          <p:cNvSpPr>
            <a:spLocks noGrp="1"/>
          </p:cNvSpPr>
          <p:nvPr>
            <p:ph idx="1"/>
          </p:nvPr>
        </p:nvSpPr>
        <p:spPr/>
        <p:txBody>
          <a:bodyPr/>
          <a:lstStyle/>
          <a:p>
            <a:r>
              <a:rPr lang="nl-NL" dirty="0"/>
              <a:t>We laten verschillende reclames zien en jullie gaan in groepjes overleggen waar de reclame van is. Het groepje dat dit als eerst weet krijgt een punt. De punten houden we bij met de tool: </a:t>
            </a:r>
            <a:r>
              <a:rPr lang="nl-NL" dirty="0" err="1"/>
              <a:t>Classdojo</a:t>
            </a:r>
            <a:r>
              <a:rPr lang="nl-NL" dirty="0"/>
              <a:t>. (</a:t>
            </a:r>
            <a:r>
              <a:rPr lang="nl-NL" dirty="0">
                <a:hlinkClick r:id="rId2"/>
              </a:rPr>
              <a:t>www.classdojo.com</a:t>
            </a:r>
            <a:r>
              <a:rPr lang="nl-NL" dirty="0"/>
              <a:t>) </a:t>
            </a:r>
          </a:p>
          <a:p>
            <a:r>
              <a:rPr lang="nl-NL" u="sng" dirty="0">
                <a:hlinkClick r:id="rId3"/>
              </a:rPr>
              <a:t>https://www.youtube.com/watch?v=6B9UzFTNMMs</a:t>
            </a:r>
            <a:r>
              <a:rPr lang="nl-NL" dirty="0"/>
              <a:t> </a:t>
            </a:r>
          </a:p>
          <a:p>
            <a:r>
              <a:rPr lang="nl-NL" u="sng" dirty="0">
                <a:hlinkClick r:id="rId4"/>
              </a:rPr>
              <a:t>https://www.youtube.com/watch?v=b9WYHN-NlLE</a:t>
            </a:r>
            <a:r>
              <a:rPr lang="nl-NL" dirty="0"/>
              <a:t> </a:t>
            </a:r>
          </a:p>
          <a:p>
            <a:r>
              <a:rPr lang="nl-NL" u="sng" dirty="0">
                <a:hlinkClick r:id="rId5"/>
              </a:rPr>
              <a:t>https://www.youtube.com/watch?v=LRlZ38t7B3k</a:t>
            </a:r>
            <a:endParaRPr lang="nl-NL" dirty="0"/>
          </a:p>
          <a:p>
            <a:r>
              <a:rPr lang="nl-NL" u="sng" dirty="0">
                <a:hlinkClick r:id="rId6"/>
              </a:rPr>
              <a:t>https://www.youtube.com/watch?v=GtdukyCsqI4</a:t>
            </a:r>
            <a:r>
              <a:rPr lang="nl-NL" dirty="0"/>
              <a:t> </a:t>
            </a:r>
          </a:p>
          <a:p>
            <a:r>
              <a:rPr lang="nl-NL" u="sng" dirty="0">
                <a:hlinkClick r:id="rId7"/>
              </a:rPr>
              <a:t>https://www.youtube.com/watch?v=v2xt5BkD97I</a:t>
            </a:r>
            <a:r>
              <a:rPr lang="nl-NL" dirty="0"/>
              <a:t> </a:t>
            </a:r>
          </a:p>
          <a:p>
            <a:r>
              <a:rPr lang="nl-NL" u="sng" dirty="0">
                <a:hlinkClick r:id="rId8"/>
              </a:rPr>
              <a:t>https://www.youtube.com/watch?v=hjKd24UCPYY</a:t>
            </a:r>
            <a:r>
              <a:rPr lang="nl-NL" dirty="0"/>
              <a:t> </a:t>
            </a:r>
          </a:p>
          <a:p>
            <a:pPr marL="0" indent="0">
              <a:buNone/>
            </a:pPr>
            <a:endParaRPr lang="nl-NL" dirty="0"/>
          </a:p>
        </p:txBody>
      </p:sp>
    </p:spTree>
    <p:extLst>
      <p:ext uri="{BB962C8B-B14F-4D97-AF65-F5344CB8AC3E}">
        <p14:creationId xmlns:p14="http://schemas.microsoft.com/office/powerpoint/2010/main" val="1071839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Extra spel</a:t>
            </a:r>
          </a:p>
        </p:txBody>
      </p:sp>
      <p:sp>
        <p:nvSpPr>
          <p:cNvPr id="3" name="Tijdelijke aanduiding voor inhoud 2"/>
          <p:cNvSpPr>
            <a:spLocks noGrp="1"/>
          </p:cNvSpPr>
          <p:nvPr>
            <p:ph idx="1"/>
          </p:nvPr>
        </p:nvSpPr>
        <p:spPr/>
        <p:txBody>
          <a:bodyPr/>
          <a:lstStyle/>
          <a:p>
            <a:r>
              <a:rPr lang="nl-NL" dirty="0"/>
              <a:t>Uitbeelden van reclames. In jouw groepje ga je (samen) één reclame uitbeelden. De andere groepjes gaan proberen te raden welke reclame jullie uitbeelden. De punten worden via </a:t>
            </a:r>
            <a:r>
              <a:rPr lang="nl-NL" dirty="0" err="1"/>
              <a:t>Classdojo</a:t>
            </a:r>
            <a:r>
              <a:rPr lang="nl-NL" dirty="0"/>
              <a:t> bijgehouden. </a:t>
            </a:r>
          </a:p>
        </p:txBody>
      </p:sp>
    </p:spTree>
    <p:extLst>
      <p:ext uri="{BB962C8B-B14F-4D97-AF65-F5344CB8AC3E}">
        <p14:creationId xmlns:p14="http://schemas.microsoft.com/office/powerpoint/2010/main" val="2468959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Afsluiting</a:t>
            </a:r>
          </a:p>
        </p:txBody>
      </p:sp>
      <p:sp>
        <p:nvSpPr>
          <p:cNvPr id="3" name="Tijdelijke aanduiding voor inhoud 2"/>
          <p:cNvSpPr>
            <a:spLocks noGrp="1"/>
          </p:cNvSpPr>
          <p:nvPr>
            <p:ph idx="1"/>
          </p:nvPr>
        </p:nvSpPr>
        <p:spPr/>
        <p:txBody>
          <a:bodyPr/>
          <a:lstStyle/>
          <a:p>
            <a:r>
              <a:rPr lang="nl-NL" dirty="0"/>
              <a:t>Wat heb je geleerd over media en reclame?</a:t>
            </a:r>
          </a:p>
          <a:p>
            <a:r>
              <a:rPr lang="nl-NL" dirty="0"/>
              <a:t>Wat is het verschil tussen reclame en werkelijkheid</a:t>
            </a:r>
          </a:p>
          <a:p>
            <a:r>
              <a:rPr lang="nl-NL" dirty="0"/>
              <a:t>Wat is het doel van de reclame? </a:t>
            </a:r>
          </a:p>
          <a:p>
            <a:r>
              <a:rPr lang="nl-NL" dirty="0"/>
              <a:t>Wat vond je er van? </a:t>
            </a:r>
          </a:p>
        </p:txBody>
      </p:sp>
    </p:spTree>
    <p:extLst>
      <p:ext uri="{BB962C8B-B14F-4D97-AF65-F5344CB8AC3E}">
        <p14:creationId xmlns:p14="http://schemas.microsoft.com/office/powerpoint/2010/main" val="731602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22</TotalTime>
  <Words>364</Words>
  <Application>Microsoft Office PowerPoint</Application>
  <PresentationFormat>Breedbeeld</PresentationFormat>
  <Paragraphs>38</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Century Gothic</vt:lpstr>
      <vt:lpstr>Wingdings 3</vt:lpstr>
      <vt:lpstr>Ion</vt:lpstr>
      <vt:lpstr>Gastles Media groep 3-4</vt:lpstr>
      <vt:lpstr>Media; Wat is dat?</vt:lpstr>
      <vt:lpstr>Gebruik van media</vt:lpstr>
      <vt:lpstr>Reclame</vt:lpstr>
      <vt:lpstr>Kinderreclamespel</vt:lpstr>
      <vt:lpstr>Extra spel</vt:lpstr>
      <vt:lpstr>Afsluiting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Gastles Media groep 3-4</dc:title>
  <dc:creator>Kirsty Schreuders</dc:creator>
  <cp:lastModifiedBy>Kirsty Schreuders</cp:lastModifiedBy>
  <cp:revision>3</cp:revision>
  <dcterms:created xsi:type="dcterms:W3CDTF">2017-05-29T06:41:57Z</dcterms:created>
  <dcterms:modified xsi:type="dcterms:W3CDTF">2017-05-29T07:04:13Z</dcterms:modified>
</cp:coreProperties>
</file>