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June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June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oh-YmNCn3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.elberse@student.fontys.nl" TargetMode="External"/><Relationship Id="rId2" Type="http://schemas.openxmlformats.org/officeDocument/2006/relationships/hyperlink" Target="http://www.wetransfer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0601" y="-148913"/>
            <a:ext cx="7848600" cy="1927225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Mediawijsheid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1839321"/>
            <a:ext cx="6400800" cy="1752600"/>
          </a:xfrm>
        </p:spPr>
        <p:txBody>
          <a:bodyPr/>
          <a:lstStyle/>
          <a:p>
            <a:r>
              <a:rPr lang="nl-NL" dirty="0" err="1"/>
              <a:t>Kirsty</a:t>
            </a:r>
            <a:r>
              <a:rPr lang="nl-NL" dirty="0"/>
              <a:t> en Nicole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01" y="2306936"/>
            <a:ext cx="8113905" cy="4564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434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26309" b="14219"/>
          <a:stretch/>
        </p:blipFill>
        <p:spPr>
          <a:xfrm>
            <a:off x="2825921" y="3897983"/>
            <a:ext cx="6074760" cy="27095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Inloggen </a:t>
            </a:r>
            <a:r>
              <a:rPr lang="nl-NL" dirty="0" err="1"/>
              <a:t>WiFi</a:t>
            </a:r>
            <a:r>
              <a:rPr lang="nl-NL" dirty="0"/>
              <a:t> en downloaden </a:t>
            </a:r>
            <a:r>
              <a:rPr lang="nl-NL" dirty="0" err="1"/>
              <a:t>wetransfer</a:t>
            </a:r>
            <a:r>
              <a:rPr lang="nl-NL" dirty="0"/>
              <a:t> app. </a:t>
            </a:r>
          </a:p>
          <a:p>
            <a:r>
              <a:rPr lang="nl-NL" dirty="0"/>
              <a:t>Wat is media?</a:t>
            </a:r>
          </a:p>
          <a:p>
            <a:r>
              <a:rPr lang="nl-NL" dirty="0"/>
              <a:t>Wat doe je op internet?</a:t>
            </a:r>
          </a:p>
          <a:p>
            <a:r>
              <a:rPr lang="nl-NL" dirty="0"/>
              <a:t>Wat doe je voor je plezier en wat doe je voor school?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u="sng" dirty="0">
                <a:hlinkClick r:id="rId3"/>
              </a:rPr>
              <a:t>https://www.youtube.com/watch?v=Uoh-YmNCn3U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23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Reclame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reclame?</a:t>
            </a:r>
          </a:p>
          <a:p>
            <a:r>
              <a:rPr lang="nl-NL" dirty="0"/>
              <a:t>Hoe is een reclame opgebouwd?</a:t>
            </a:r>
          </a:p>
          <a:p>
            <a:r>
              <a:rPr lang="nl-NL" dirty="0"/>
              <a:t>Wat is een reclame slogan?</a:t>
            </a:r>
          </a:p>
          <a:p>
            <a:endParaRPr lang="nl-NL" dirty="0"/>
          </a:p>
          <a:p>
            <a:r>
              <a:rPr lang="nl-NL" dirty="0"/>
              <a:t>Reclamesloganspel met ‘</a:t>
            </a:r>
            <a:r>
              <a:rPr lang="nl-NL" dirty="0" err="1"/>
              <a:t>Plickers</a:t>
            </a:r>
            <a:r>
              <a:rPr lang="nl-NL" dirty="0"/>
              <a:t>’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498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Jullie gaan in groepjes van 4 leerlingen een reclame bedenken en opnemen </a:t>
            </a:r>
          </a:p>
          <a:p>
            <a:r>
              <a:rPr lang="nl-NL" dirty="0"/>
              <a:t>Dit neem je op met een mobiele telefoon.</a:t>
            </a:r>
          </a:p>
          <a:p>
            <a:endParaRPr lang="nl-NL" dirty="0"/>
          </a:p>
          <a:p>
            <a:r>
              <a:rPr lang="nl-NL" dirty="0"/>
              <a:t>Bouwstenen voor een goede reclame:</a:t>
            </a:r>
          </a:p>
          <a:p>
            <a:pPr marL="457200" indent="-457200">
              <a:buAutoNum type="arabicPeriod"/>
            </a:pPr>
            <a:r>
              <a:rPr lang="nl-NL" dirty="0"/>
              <a:t>Een logo/productnaam</a:t>
            </a:r>
          </a:p>
          <a:p>
            <a:pPr marL="457200" indent="-457200">
              <a:buAutoNum type="arabicPeriod"/>
            </a:pPr>
            <a:r>
              <a:rPr lang="nl-NL" dirty="0"/>
              <a:t>Een manier om indruk te maken</a:t>
            </a:r>
          </a:p>
          <a:p>
            <a:pPr marL="457200" indent="-457200">
              <a:buAutoNum type="arabicPeriod"/>
            </a:pPr>
            <a:r>
              <a:rPr lang="nl-NL" dirty="0"/>
              <a:t>Een reclameslogan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Is je reclame af? Stuur hem via </a:t>
            </a:r>
            <a:r>
              <a:rPr lang="nl-NL" dirty="0">
                <a:hlinkClick r:id="rId2"/>
              </a:rPr>
              <a:t>www.wetransfer.com</a:t>
            </a:r>
            <a:r>
              <a:rPr lang="nl-NL" dirty="0"/>
              <a:t> naar: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n.elberse@student.fontys.nl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12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Reclames bekijken en bespreken!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Zien we alle elementen van een goede reclame terug?</a:t>
            </a:r>
          </a:p>
          <a:p>
            <a:r>
              <a:rPr lang="nl-NL" dirty="0"/>
              <a:t>Wat gaat goed?</a:t>
            </a:r>
          </a:p>
          <a:p>
            <a:r>
              <a:rPr lang="nl-NL" dirty="0"/>
              <a:t>Wat gaat minder goed?</a:t>
            </a:r>
          </a:p>
          <a:p>
            <a:r>
              <a:rPr lang="nl-NL" dirty="0"/>
              <a:t>Wat vonden jullie van de les / opdracht?</a:t>
            </a:r>
          </a:p>
          <a:p>
            <a:r>
              <a:rPr lang="nl-NL" dirty="0"/>
              <a:t>Wat heb je geleerd en wat weet je nu over media en reclame?</a:t>
            </a:r>
          </a:p>
        </p:txBody>
      </p:sp>
    </p:spTree>
    <p:extLst>
      <p:ext uri="{BB962C8B-B14F-4D97-AF65-F5344CB8AC3E}">
        <p14:creationId xmlns:p14="http://schemas.microsoft.com/office/powerpoint/2010/main" val="3347182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Helderheid.thmx</Template>
  <TotalTime>33</TotalTime>
  <Words>184</Words>
  <Application>Microsoft Office PowerPoint</Application>
  <PresentationFormat>Diavoorstelling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Arial</vt:lpstr>
      <vt:lpstr>Helderheid</vt:lpstr>
      <vt:lpstr>Mediawijsheid</vt:lpstr>
      <vt:lpstr>Media</vt:lpstr>
      <vt:lpstr>Reclame</vt:lpstr>
      <vt:lpstr>Aan de slag!</vt:lpstr>
      <vt:lpstr>Reclames bekijken en bespreken!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Mediawijsheid</dc:title>
  <dc:creator>Nicole</dc:creator>
  <cp:lastModifiedBy>Kirsty Schreuders</cp:lastModifiedBy>
  <cp:revision>3</cp:revision>
  <dcterms:created xsi:type="dcterms:W3CDTF">2017-06-06T09:38:59Z</dcterms:created>
  <dcterms:modified xsi:type="dcterms:W3CDTF">2017-06-13T06:40:07Z</dcterms:modified>
</cp:coreProperties>
</file>