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449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5703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188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7662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638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26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774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0405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72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329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6856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38DF6CA-1E66-42B2-B19A-E4BFF51FFFEF}" type="datetimeFigureOut">
              <a:rPr lang="nl-NL" smtClean="0"/>
              <a:t>12-6-2017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E24C86-5C8F-47B3-AF42-D5895D3795D7}" type="slidenum">
              <a:rPr lang="nl-NL" smtClean="0"/>
              <a:t>‹nr.›</a:t>
            </a:fld>
            <a:endParaRPr lang="nl-N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397546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hyperlink" Target="http://padlet.com/n_elberse/media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monicageuze9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Gastles Mediawijsheid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Vloggen</a:t>
            </a:r>
            <a:r>
              <a:rPr lang="nl-NL" dirty="0"/>
              <a:t> en sociale media</a:t>
            </a:r>
          </a:p>
        </p:txBody>
      </p:sp>
    </p:spTree>
    <p:extLst>
      <p:ext uri="{BB962C8B-B14F-4D97-AF65-F5344CB8AC3E}">
        <p14:creationId xmlns:p14="http://schemas.microsoft.com/office/powerpoint/2010/main" val="173441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937873"/>
          </a:xfrm>
        </p:spPr>
        <p:txBody>
          <a:bodyPr>
            <a:normAutofit fontScale="90000"/>
          </a:bodyPr>
          <a:lstStyle/>
          <a:p>
            <a:r>
              <a:rPr lang="nl-NL" dirty="0"/>
              <a:t>Sociale Media</a:t>
            </a:r>
          </a:p>
        </p:txBody>
      </p:sp>
      <p:sp>
        <p:nvSpPr>
          <p:cNvPr id="16" name="Tijdelijke aanduiding voor tekst 15"/>
          <p:cNvSpPr>
            <a:spLocks noGrp="1"/>
          </p:cNvSpPr>
          <p:nvPr>
            <p:ph type="body" idx="1"/>
          </p:nvPr>
        </p:nvSpPr>
        <p:spPr>
          <a:xfrm>
            <a:off x="1097280" y="3192077"/>
            <a:ext cx="10058400" cy="2492285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Tx/>
              <a:buChar char="-"/>
            </a:pPr>
            <a:r>
              <a:rPr lang="nl-NL" dirty="0"/>
              <a:t>Wat is media? Oude en nieuwe media</a:t>
            </a:r>
          </a:p>
          <a:p>
            <a:pPr marL="342900" indent="-342900">
              <a:buFontTx/>
              <a:buChar char="-"/>
            </a:pPr>
            <a:r>
              <a:rPr lang="nl-NL" dirty="0"/>
              <a:t>Wat is dan sociale media? </a:t>
            </a:r>
          </a:p>
          <a:p>
            <a:endParaRPr lang="nl-NL" dirty="0"/>
          </a:p>
          <a:p>
            <a:pPr marL="342900" indent="-342900">
              <a:buFontTx/>
              <a:buChar char="-"/>
            </a:pPr>
            <a:r>
              <a:rPr lang="nl-NL" dirty="0"/>
              <a:t>Het gebruik van (sociale) media</a:t>
            </a:r>
          </a:p>
          <a:p>
            <a:pPr marL="342900" indent="-342900">
              <a:buFontTx/>
              <a:buChar char="-"/>
            </a:pPr>
            <a:r>
              <a:rPr lang="nl-NL" dirty="0" err="1"/>
              <a:t>Padlet</a:t>
            </a:r>
            <a:r>
              <a:rPr lang="nl-NL" dirty="0"/>
              <a:t> communicatie (</a:t>
            </a:r>
            <a:r>
              <a:rPr lang="nl-NL" dirty="0">
                <a:hlinkClick r:id="rId2"/>
              </a:rPr>
              <a:t>http://padlet.com/n_elberse/media</a:t>
            </a:r>
            <a:r>
              <a:rPr lang="nl-NL" dirty="0"/>
              <a:t>)</a:t>
            </a:r>
          </a:p>
          <a:p>
            <a:pPr marL="342900" indent="-342900">
              <a:buFontTx/>
              <a:buChar char="-"/>
            </a:pPr>
            <a:r>
              <a:rPr lang="nl-NL" dirty="0"/>
              <a:t>Password: cor. </a:t>
            </a:r>
          </a:p>
          <a:p>
            <a:pPr marL="342900" indent="-342900">
              <a:buFontTx/>
              <a:buChar char="-"/>
            </a:pPr>
            <a:endParaRPr lang="nl-NL" dirty="0"/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1908968"/>
            <a:ext cx="1101725" cy="1101725"/>
          </a:xfr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968" y="1867217"/>
            <a:ext cx="1134521" cy="1129983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716" y="1796215"/>
            <a:ext cx="1791528" cy="1271985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5" y="1908968"/>
            <a:ext cx="1197849" cy="120098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096" y="1823838"/>
            <a:ext cx="1352945" cy="1368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30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5400" dirty="0" err="1"/>
              <a:t>Vloggen</a:t>
            </a:r>
            <a:r>
              <a:rPr lang="nl-NL" sz="5400" dirty="0"/>
              <a:t> en bekende vloggers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>
                <a:latin typeface="+mj-lt"/>
              </a:rPr>
              <a:t>- </a:t>
            </a:r>
            <a:r>
              <a:rPr lang="nl-NL" sz="2400" dirty="0">
                <a:latin typeface="+mj-lt"/>
              </a:rPr>
              <a:t>WAT IS VLOGGEN</a:t>
            </a:r>
            <a:r>
              <a:rPr lang="nl-NL" sz="2800" dirty="0">
                <a:latin typeface="+mj-lt"/>
              </a:rPr>
              <a:t>?</a:t>
            </a:r>
          </a:p>
          <a:p>
            <a:r>
              <a:rPr lang="nl-NL" sz="2800" dirty="0">
                <a:latin typeface="+mj-lt"/>
              </a:rPr>
              <a:t>- </a:t>
            </a:r>
            <a:r>
              <a:rPr lang="nl-NL" sz="2400" dirty="0">
                <a:latin typeface="+mj-lt"/>
              </a:rPr>
              <a:t>WELKE VLOGGERS KEN JE?</a:t>
            </a:r>
          </a:p>
          <a:p>
            <a:r>
              <a:rPr lang="nl-NL" sz="2400" dirty="0">
                <a:latin typeface="+mj-lt"/>
              </a:rPr>
              <a:t>- VOORBEELD VLOG: </a:t>
            </a:r>
            <a:r>
              <a:rPr lang="nl-NL" dirty="0">
                <a:hlinkClick r:id="rId2"/>
              </a:rPr>
              <a:t>https://www.youtube.com/user/monicageuze95</a:t>
            </a:r>
            <a:r>
              <a:rPr lang="nl-NL" dirty="0"/>
              <a:t>​ </a:t>
            </a:r>
            <a:endParaRPr lang="nl-NL" sz="2400" dirty="0">
              <a:latin typeface="+mj-lt"/>
            </a:endParaRPr>
          </a:p>
          <a:p>
            <a:r>
              <a:rPr lang="nl-NL" sz="2400" dirty="0">
                <a:latin typeface="+mj-lt"/>
              </a:rPr>
              <a:t>- WAT VALT JE OP AAN DE VLOG? </a:t>
            </a:r>
          </a:p>
          <a:p>
            <a:r>
              <a:rPr lang="nl-NL" sz="2400" dirty="0">
                <a:latin typeface="+mj-lt"/>
              </a:rPr>
              <a:t>- ZELF AAN DE SLAG MET VLOGGEN! </a:t>
            </a:r>
          </a:p>
        </p:txBody>
      </p:sp>
    </p:spTree>
    <p:extLst>
      <p:ext uri="{BB962C8B-B14F-4D97-AF65-F5344CB8AC3E}">
        <p14:creationId xmlns:p14="http://schemas.microsoft.com/office/powerpoint/2010/main" val="2323227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JULLIE GAAN VLOGGEN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00542"/>
          </a:xfrm>
        </p:spPr>
        <p:txBody>
          <a:bodyPr>
            <a:normAutofit lnSpcReduction="10000"/>
          </a:bodyPr>
          <a:lstStyle/>
          <a:p>
            <a:r>
              <a:rPr lang="nl-NL" dirty="0"/>
              <a:t>- Maak tweetallen. Kies iemand waar je goed mee kunt samenwerken.</a:t>
            </a:r>
          </a:p>
          <a:p>
            <a:r>
              <a:rPr lang="nl-NL" dirty="0"/>
              <a:t>- Volg het stappenplan.</a:t>
            </a:r>
          </a:p>
          <a:p>
            <a:pPr algn="ctr"/>
            <a:r>
              <a:rPr lang="nl-NL" b="1" u="sng" dirty="0"/>
              <a:t>Stappen</a:t>
            </a:r>
          </a:p>
          <a:p>
            <a:r>
              <a:rPr lang="nl-NL" dirty="0"/>
              <a:t>1. Duo’s maken</a:t>
            </a:r>
          </a:p>
          <a:p>
            <a:r>
              <a:rPr lang="nl-NL" dirty="0"/>
              <a:t>2. Waar gaat het om bij een vlog? </a:t>
            </a:r>
            <a:r>
              <a:rPr lang="nl-NL" sz="1600" i="1" dirty="0"/>
              <a:t>Je laat in eigen woorden en beelden zien wat jij vindt, wat jij ervaart, wat jij weet, wat je meemaakt, wat je herinnert, wat je graag zou willen (wens, droom). </a:t>
            </a:r>
            <a:endParaRPr lang="nl-NL" i="1" dirty="0"/>
          </a:p>
          <a:p>
            <a:r>
              <a:rPr lang="nl-NL" dirty="0"/>
              <a:t>3. Wat ga je vertellen en laten zien? </a:t>
            </a:r>
            <a:r>
              <a:rPr lang="nl-NL" sz="1600" i="1" dirty="0"/>
              <a:t>Waar ben je? Wat weet je? Wat zou je willen?</a:t>
            </a:r>
          </a:p>
          <a:p>
            <a:r>
              <a:rPr lang="nl-NL" dirty="0"/>
              <a:t>4. Kies een onderwerp (over het weekend of thema communicatie; </a:t>
            </a:r>
            <a:r>
              <a:rPr lang="nl-NL" dirty="0" err="1"/>
              <a:t>the</a:t>
            </a:r>
            <a:r>
              <a:rPr lang="nl-NL" dirty="0"/>
              <a:t> </a:t>
            </a:r>
            <a:r>
              <a:rPr lang="nl-NL" dirty="0" err="1"/>
              <a:t>choice</a:t>
            </a:r>
            <a:r>
              <a:rPr lang="nl-NL" dirty="0"/>
              <a:t> is </a:t>
            </a:r>
            <a:r>
              <a:rPr lang="nl-NL" dirty="0" err="1"/>
              <a:t>yours</a:t>
            </a:r>
            <a:r>
              <a:rPr lang="nl-NL" dirty="0"/>
              <a:t>!) </a:t>
            </a:r>
          </a:p>
          <a:p>
            <a:r>
              <a:rPr lang="nl-NL" dirty="0"/>
              <a:t>5. Maak een vlogplan. </a:t>
            </a:r>
            <a:r>
              <a:rPr lang="nl-NL" sz="1600" i="1" dirty="0"/>
              <a:t>Waarover ga je </a:t>
            </a:r>
            <a:r>
              <a:rPr lang="nl-NL" sz="1600" i="1" dirty="0" err="1"/>
              <a:t>vloggen</a:t>
            </a:r>
            <a:r>
              <a:rPr lang="nl-NL" sz="1600" i="1" dirty="0"/>
              <a:t>? Wat ga je vertellen? De taakverdeling. Wat wil je laten zien en hoe ga je dit filmen? Maak een planning</a:t>
            </a:r>
          </a:p>
          <a:p>
            <a:r>
              <a:rPr lang="nl-NL" dirty="0"/>
              <a:t>6. Maak je vlog. </a:t>
            </a:r>
          </a:p>
        </p:txBody>
      </p:sp>
    </p:spTree>
    <p:extLst>
      <p:ext uri="{BB962C8B-B14F-4D97-AF65-F5344CB8AC3E}">
        <p14:creationId xmlns:p14="http://schemas.microsoft.com/office/powerpoint/2010/main" val="393110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Vlog opgenomen?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- </a:t>
            </a:r>
            <a:r>
              <a:rPr lang="nl-NL" sz="2400" dirty="0">
                <a:latin typeface="+mj-lt"/>
              </a:rPr>
              <a:t>VERSTUREN VIA DE USB STICK OF VIA WETRANSFER</a:t>
            </a:r>
          </a:p>
          <a:p>
            <a:r>
              <a:rPr lang="nl-NL" sz="2400" dirty="0">
                <a:latin typeface="+mj-lt"/>
              </a:rPr>
              <a:t>- HELP ANDEREN WAAR NODIG</a:t>
            </a:r>
          </a:p>
          <a:p>
            <a:r>
              <a:rPr lang="nl-NL" sz="2400" dirty="0">
                <a:latin typeface="+mj-lt"/>
              </a:rPr>
              <a:t>- BEKIJKEN EN BESPREKEN VAN DE VLOGS</a:t>
            </a:r>
          </a:p>
          <a:p>
            <a:r>
              <a:rPr lang="nl-NL" sz="2400" dirty="0">
                <a:latin typeface="+mj-lt"/>
              </a:rPr>
              <a:t>- HOE IS HET GEGAAN? </a:t>
            </a:r>
          </a:p>
          <a:p>
            <a:r>
              <a:rPr lang="nl-NL" sz="2400" dirty="0">
                <a:latin typeface="+mj-lt"/>
              </a:rPr>
              <a:t>- LIEPEN JULLIE ERGENS TEGENAAN? HOE HEB JE DIT OPGELOST?</a:t>
            </a:r>
          </a:p>
          <a:p>
            <a:r>
              <a:rPr lang="nl-NL" sz="2400" dirty="0">
                <a:latin typeface="+mj-lt"/>
              </a:rPr>
              <a:t>- ZIJN JULLIE TEVREDEN OVER DE SAMENWERKING, HET MAKEN VAN DE VLOG EN HET EINDRESULTAAT?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67123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97280" y="239469"/>
            <a:ext cx="10058400" cy="1450757"/>
          </a:xfrm>
        </p:spPr>
        <p:txBody>
          <a:bodyPr/>
          <a:lstStyle/>
          <a:p>
            <a:r>
              <a:rPr lang="nl-NL" dirty="0"/>
              <a:t>Tijd over? Stellingen Sociale Media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b="1" i="1" dirty="0"/>
              <a:t>Stelling 1 </a:t>
            </a:r>
            <a:br>
              <a:rPr lang="nl-NL" i="1" dirty="0"/>
            </a:br>
            <a:r>
              <a:rPr lang="nl-NL" i="1" dirty="0"/>
              <a:t>Je stuurt via Snapchat een foto van jezelf met weinig kleren aan. Je vriend(in) slaat die foto toch op door middel van </a:t>
            </a:r>
            <a:r>
              <a:rPr lang="nl-NL" i="1" dirty="0" err="1"/>
              <a:t>Snaphack</a:t>
            </a:r>
            <a:r>
              <a:rPr lang="nl-NL" i="1" dirty="0"/>
              <a:t> en laat die foto aan iedereen zien. Wie is er stom bezig?</a:t>
            </a:r>
          </a:p>
          <a:p>
            <a:r>
              <a:rPr lang="nl-NL" i="1" dirty="0"/>
              <a:t>Staan = jij , zitten = jouw vriend(in)</a:t>
            </a:r>
          </a:p>
          <a:p>
            <a:endParaRPr lang="nl-NL" i="1" dirty="0"/>
          </a:p>
          <a:p>
            <a:r>
              <a:rPr lang="nl-NL" b="1" i="1" dirty="0"/>
              <a:t>Stelling 2 </a:t>
            </a:r>
          </a:p>
          <a:p>
            <a:r>
              <a:rPr lang="nl-NL" i="1" dirty="0"/>
              <a:t>Het is vrijwel onmogelijk om informatie, gegevens of foto’s volledig van internet te verwijderen.</a:t>
            </a:r>
            <a:br>
              <a:rPr lang="nl-NL" i="1" dirty="0"/>
            </a:br>
            <a:r>
              <a:rPr lang="nl-NL" i="1" dirty="0"/>
              <a:t>Denk jij hierover na voordat je iets online zet? </a:t>
            </a:r>
          </a:p>
          <a:p>
            <a:r>
              <a:rPr lang="nl-NL" i="1" dirty="0"/>
              <a:t>Staan = nee, zitten = ja</a:t>
            </a:r>
          </a:p>
          <a:p>
            <a:pPr marL="0" indent="0">
              <a:buNone/>
            </a:pPr>
            <a:endParaRPr lang="nl-NL" i="1" dirty="0"/>
          </a:p>
          <a:p>
            <a:r>
              <a:rPr lang="nl-NL" b="1" i="1" dirty="0"/>
              <a:t>Stelling 3 </a:t>
            </a:r>
            <a:br>
              <a:rPr lang="nl-NL" i="1" dirty="0"/>
            </a:br>
            <a:r>
              <a:rPr lang="nl-NL" i="1" dirty="0"/>
              <a:t>Het is voor mij belangrijk veel vrienden te hebben op Facebook, Instagram of Snapchat.</a:t>
            </a:r>
          </a:p>
          <a:p>
            <a:r>
              <a:rPr lang="nl-NL" i="1" dirty="0"/>
              <a:t>Staan = ja, zitten = nee. </a:t>
            </a:r>
          </a:p>
        </p:txBody>
      </p:sp>
    </p:spTree>
    <p:extLst>
      <p:ext uri="{BB962C8B-B14F-4D97-AF65-F5344CB8AC3E}">
        <p14:creationId xmlns:p14="http://schemas.microsoft.com/office/powerpoint/2010/main" val="2611131149"/>
      </p:ext>
    </p:extLst>
  </p:cSld>
  <p:clrMapOvr>
    <a:masterClrMapping/>
  </p:clrMapOvr>
</p:sld>
</file>

<file path=ppt/theme/theme1.xml><?xml version="1.0" encoding="utf-8"?>
<a:theme xmlns:a="http://schemas.openxmlformats.org/drawingml/2006/main" name="Terugblik">
  <a:themeElements>
    <a:clrScheme name="Terugblik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B9F25"/>
      </a:hlink>
      <a:folHlink>
        <a:srgbClr val="B26B02"/>
      </a:folHlink>
    </a:clrScheme>
    <a:fontScheme name="Terugbli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rugbli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CA72677B-2F8C-4192-8EBE-D360BE3B20F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</TotalTime>
  <Words>301</Words>
  <Application>Microsoft Office PowerPoint</Application>
  <PresentationFormat>Breedbeeld</PresentationFormat>
  <Paragraphs>42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Terugblik</vt:lpstr>
      <vt:lpstr>Gastles Mediawijsheid </vt:lpstr>
      <vt:lpstr>Sociale Media</vt:lpstr>
      <vt:lpstr>Vloggen en bekende vloggers</vt:lpstr>
      <vt:lpstr>JULLIE GAAN VLOGGEN</vt:lpstr>
      <vt:lpstr>Vlog opgenomen?</vt:lpstr>
      <vt:lpstr>Tijd over? Stellingen Sociale Media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Gastles Mediawijsheid</dc:title>
  <dc:creator>Kirsty Schreuders</dc:creator>
  <cp:lastModifiedBy>Kirsty Schreuders</cp:lastModifiedBy>
  <cp:revision>8</cp:revision>
  <dcterms:created xsi:type="dcterms:W3CDTF">2017-06-06T08:08:53Z</dcterms:created>
  <dcterms:modified xsi:type="dcterms:W3CDTF">2017-06-12T07:14:15Z</dcterms:modified>
</cp:coreProperties>
</file>